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A247-5F61-4161-AB42-4B7C54966007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DADFD-C2D9-4A16-A47F-55C22425B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9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8A247-5F61-4161-AB42-4B7C54966007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DADFD-C2D9-4A16-A47F-55C22425B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3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6000" smtClean="0">
                <a:latin typeface="Times New Roman" pitchFamily="18"/>
                <a:cs typeface="Times New Roman" pitchFamily="18"/>
              </a:rPr>
              <a:t>Security Awareness</a:t>
            </a:r>
            <a:endParaRPr lang="en-GB" sz="60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23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5400" smtClean="0">
                <a:latin typeface="Times New Roman" pitchFamily="18"/>
                <a:cs typeface="Times New Roman" pitchFamily="18"/>
              </a:rPr>
              <a:t>Cost of data breach on business</a:t>
            </a:r>
            <a:endParaRPr lang="en-GB" sz="54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03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mtClean="0"/>
              <a:t>Projected trend in cyber threats</a:t>
            </a:r>
            <a:endParaRPr lang="en-GB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54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4000" smtClean="0">
                <a:latin typeface="Times New Roman" pitchFamily="18"/>
                <a:cs typeface="Times New Roman" pitchFamily="18"/>
              </a:rPr>
              <a:t>Level of business support for cyber security </a:t>
            </a:r>
            <a:endParaRPr lang="en-GB" sz="400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7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4400" smtClean="0">
                <a:latin typeface="Times New Roman" pitchFamily="18"/>
                <a:cs typeface="Times New Roman" pitchFamily="18"/>
              </a:rPr>
              <a:t>Cyber threats facing business</a:t>
            </a:r>
            <a:endParaRPr lang="en-GB" sz="44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9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4800" smtClean="0">
                <a:latin typeface="Times New Roman" pitchFamily="18"/>
                <a:cs typeface="Times New Roman" pitchFamily="18"/>
              </a:rPr>
              <a:t>How cyber attacks are done</a:t>
            </a:r>
            <a:endParaRPr lang="en-GB" sz="48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7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4400" smtClean="0">
                <a:latin typeface="Times New Roman" pitchFamily="18"/>
                <a:cs typeface="Times New Roman" pitchFamily="18"/>
              </a:rPr>
              <a:t>How to maintain cyber security</a:t>
            </a:r>
            <a:endParaRPr lang="en-GB" sz="44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48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4400" smtClean="0">
                <a:latin typeface="Times New Roman" pitchFamily="18"/>
                <a:cs typeface="Times New Roman" pitchFamily="18"/>
              </a:rPr>
              <a:t>Barriers to effective cyber programs</a:t>
            </a:r>
            <a:endParaRPr lang="en-GB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96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4400" smtClean="0">
                <a:latin typeface="Times New Roman" pitchFamily="18"/>
                <a:cs typeface="Times New Roman" pitchFamily="18"/>
              </a:rPr>
              <a:t>How to create awareness</a:t>
            </a:r>
            <a:endParaRPr lang="en-GB" sz="44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3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GB" sz="4800" smtClean="0">
                <a:latin typeface="Times New Roman" pitchFamily="18"/>
                <a:cs typeface="Times New Roman" pitchFamily="18"/>
              </a:rPr>
              <a:t>Reference</a:t>
            </a:r>
            <a:endParaRPr lang="en-GB" sz="4800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06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Security Awareness</vt:lpstr>
      <vt:lpstr>Cost of data breach on business</vt:lpstr>
      <vt:lpstr>Projected trend in cyber threats</vt:lpstr>
      <vt:lpstr>Level of business support for cyber security </vt:lpstr>
      <vt:lpstr>Cyber threats facing business</vt:lpstr>
      <vt:lpstr>How cyber attacks are done</vt:lpstr>
      <vt:lpstr>How to maintain cyber security</vt:lpstr>
      <vt:lpstr>Barriers to effective cyber programs</vt:lpstr>
      <vt:lpstr>How to create awareness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Security Awareness</dc:title>
  <dc:creator>user</dc:creator>
  <cp:lastModifiedBy>user</cp:lastModifiedBy>
  <cp:revision>1</cp:revision>
  <dcterms:created xsi:type="dcterms:W3CDTF">2020-06-20T05:14:31Z</dcterms:created>
  <dcterms:modified xsi:type="dcterms:W3CDTF">2020-06-20T05:14:31Z</dcterms:modified>
</cp:coreProperties>
</file>